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4"/>
    <a:srgbClr val="DCE5C1"/>
    <a:srgbClr val="BCCD85"/>
    <a:srgbClr val="CCF4E5"/>
    <a:srgbClr val="AAECD3"/>
    <a:srgbClr val="D9EDF3"/>
    <a:srgbClr val="E1B1A9"/>
    <a:srgbClr val="D4B08C"/>
    <a:srgbClr val="FFCC00"/>
    <a:srgbClr val="CDD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01.06.2022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17204" y="218114"/>
            <a:ext cx="4488110" cy="1763712"/>
          </a:xfrm>
          <a:prstGeom prst="roundRect">
            <a:avLst/>
          </a:prstGeom>
          <a:solidFill>
            <a:srgbClr val="F1F8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</a:t>
            </a:r>
            <a:r>
              <a:rPr lang="ru-RU" sz="1100" dirty="0" smtClean="0"/>
              <a:t>контракта.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smtClean="0">
                <a:ea typeface="Tahoma" panose="020B0604030504040204" pitchFamily="34" charset="0"/>
                <a:cs typeface="Tahoma" panose="020B0604030504040204" pitchFamily="34" charset="0"/>
              </a:rPr>
              <a:t>ежемесячно </a:t>
            </a:r>
            <a:r>
              <a:rPr lang="ru-RU" sz="1100" b="1" smtClean="0">
                <a:ea typeface="Tahoma" panose="020B0604030504040204" pitchFamily="34" charset="0"/>
                <a:cs typeface="Tahoma" panose="020B0604030504040204" pitchFamily="34" charset="0"/>
              </a:rPr>
              <a:t>18 054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руб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Федерации);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135008" y="908041"/>
            <a:ext cx="1060523" cy="1040235"/>
          </a:xfrm>
          <a:prstGeom prst="roundRect">
            <a:avLst/>
          </a:prstGeom>
          <a:solidFill>
            <a:srgbClr val="E1B1A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429028" y="845123"/>
            <a:ext cx="2844228" cy="1136704"/>
          </a:xfrm>
          <a:prstGeom prst="roundRect">
            <a:avLst/>
          </a:prstGeom>
          <a:solidFill>
            <a:srgbClr val="CCF4E5"/>
          </a:solidFill>
          <a:ln w="9525" cap="flat" cmpd="sng" algn="ctr">
            <a:solidFill>
              <a:srgbClr val="D4B08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CE5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</a:t>
            </a:r>
            <a:r>
              <a:rPr lang="ru-RU" sz="1200" b="1" dirty="0" smtClean="0"/>
              <a:t>5</a:t>
            </a:r>
            <a:r>
              <a:rPr lang="ru-RU" sz="1200" dirty="0" smtClean="0"/>
              <a:t> </a:t>
            </a:r>
            <a:r>
              <a:rPr lang="ru-RU" sz="1200" dirty="0"/>
              <a:t>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63" y="9437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4447" y="100235"/>
            <a:ext cx="4802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на мероприятие «осуществление </a:t>
            </a:r>
            <a:br>
              <a:rPr lang="ru-RU" sz="1400" b="1" dirty="0"/>
            </a:br>
            <a:r>
              <a:rPr lang="ru-RU" sz="1400" b="1" dirty="0"/>
              <a:t>иных мероприятий, связанных с оказанием помощи в преодолении трудной жизненной ситуации</a:t>
            </a:r>
            <a:r>
              <a:rPr lang="ru-RU" sz="1400" b="1" dirty="0" smtClean="0"/>
              <a:t>» (далее - ТЖС)</a:t>
            </a:r>
            <a:endParaRPr lang="ru-RU" sz="1400" dirty="0"/>
          </a:p>
        </p:txBody>
      </p:sp>
      <p:sp>
        <p:nvSpPr>
          <p:cNvPr id="25" name="Объект 3"/>
          <p:cNvSpPr txBox="1">
            <a:spLocks/>
          </p:cNvSpPr>
          <p:nvPr/>
        </p:nvSpPr>
        <p:spPr>
          <a:xfrm>
            <a:off x="1844479" y="908041"/>
            <a:ext cx="1160115" cy="1073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  <p:pic>
        <p:nvPicPr>
          <p:cNvPr id="1028" name="Picture 4" descr="Отделение помощи женщинам, оказавшимся в трудной жизненной ситу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838900"/>
            <a:ext cx="1686185" cy="114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380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76</cp:revision>
  <cp:lastPrinted>2020-11-02T02:56:51Z</cp:lastPrinted>
  <dcterms:created xsi:type="dcterms:W3CDTF">2020-10-29T02:15:42Z</dcterms:created>
  <dcterms:modified xsi:type="dcterms:W3CDTF">2022-06-01T01:36:56Z</dcterms:modified>
</cp:coreProperties>
</file>